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Ф.И.О. заявителя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2567608" y="764704"/>
            <a:ext cx="6588732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ПРОДУКЦИЯ ГОДА</a:t>
            </a:r>
          </a:p>
          <a:p>
            <a:pPr algn="l" defTabSz="390525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ru-RU" sz="3200" dirty="0">
                <a:solidFill>
                  <a:srgbClr val="FF0000"/>
                </a:solidFill>
              </a:rPr>
              <a:t>номинация (укажите номинацию)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67608" y="2564904"/>
            <a:ext cx="65527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5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Ф.И.О. заявителя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DF6D64E-4B00-0E35-FCE2-7F93522FC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0" y="-11416"/>
            <a:ext cx="1796720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050EEA-F150-5E5B-D9A6-C1DE1FC3F51D}"/>
              </a:ext>
            </a:extLst>
          </p:cNvPr>
          <p:cNvSpPr txBox="1"/>
          <p:nvPr/>
        </p:nvSpPr>
        <p:spPr>
          <a:xfrm>
            <a:off x="2783632" y="4581128"/>
            <a:ext cx="5701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Наименование продукта (серии)</a:t>
            </a:r>
          </a:p>
          <a:p>
            <a:pPr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Бренд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359106-EB2E-4AED-217A-EA616AC663F7}"/>
              </a:ext>
            </a:extLst>
          </p:cNvPr>
          <p:cNvSpPr txBox="1"/>
          <p:nvPr/>
        </p:nvSpPr>
        <p:spPr>
          <a:xfrm>
            <a:off x="9347536" y="729433"/>
            <a:ext cx="2844800" cy="4498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Лучшие игрушки и игры 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Лучшее учебное оборудование и средства обучения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Лучшая канцелярия, хобби и творчество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Лучшие товары для мам и малышей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Лучшая косметика (в т.ч. серия)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Лучшие средства гигиены и бытовая химия (в т.ч. серия)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Лучшие спортивные и игровые площадки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Лучшая мебель (в т.ч. коллекции)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Лучшая одежда, школьная форма и аксессуары (в т.ч. коллекции)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Лучшая обувь (в т.ч. коллекции)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Blip>
                <a:blip r:embed="rId3"/>
              </a:buBlip>
              <a:tabLst>
                <a:tab pos="457200" algn="l"/>
              </a:tabLst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 после выбора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</a:tabLst>
            </a:pP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2755532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Кратко представьте свой продукт: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- описание, из чего выполнен;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- для чего предназначен;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  Для кого предназначен  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- возрастная категория детей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- фотография продукта.</a:t>
            </a:r>
          </a:p>
        </p:txBody>
      </p:sp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DF6D64E-4B00-0E35-FCE2-7F93522FC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КАЧЕСТВО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1628800"/>
            <a:ext cx="6840760" cy="2304256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На этом слайде опишите основные потребительские качественные характеристики представленного на номинацию продукта, а именно: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эстетичность и привлекательность для детей,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вариативность,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развивающий потенциал.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87689" y="4077073"/>
            <a:ext cx="51125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ДИЗАЙН И УПАКОВКА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Расскажите о привлекающих особенностях упаковки, материалов использования и маркетинговых находках в упаковке</a:t>
            </a: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Куб 9"/>
          <p:cNvSpPr/>
          <p:nvPr/>
        </p:nvSpPr>
        <p:spPr>
          <a:xfrm>
            <a:off x="8544273" y="4653136"/>
            <a:ext cx="1891195" cy="1609150"/>
          </a:xfrm>
          <a:prstGeom prst="cube">
            <a:avLst>
              <a:gd name="adj" fmla="val 3771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Фото упаковки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BFE9E4F-D6C0-7E6E-1F2F-0D85CC69AC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БЕЗОПАСНОСТЬ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1700808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На этом слайде укажите достоинства продукта в плане безопасности. Это могут быть:</a:t>
            </a:r>
          </a:p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используемые материалы и их состав;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соответствие стандартам безопасности или их превышение;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соответствие возрасту детей функциональность и эргономика продукта;</a:t>
            </a:r>
          </a:p>
          <a:p>
            <a:pPr marL="444500" lvl="1" indent="0" defTabSz="542925">
              <a:spcBef>
                <a:spcPts val="3900"/>
              </a:spcBef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социально-психологическая безопасность (отсутствие агрессивных и отрицательных образов, смыслов и т.п.);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5680" y="26369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991398-3C6E-0A6D-1363-78B19010F0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НОВАЦИИ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новизну представляемой на номинацию продукции. Это могут быть: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Научно-техническая новизна/разработка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Дизайн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Используемая конструкция и материалы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Процесс и способы использования </a:t>
            </a:r>
          </a:p>
          <a:p>
            <a:pPr marL="439738" indent="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CA4A306-8517-CEAB-B61C-959E3FC390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FCFBC4E-A594-E2B0-1225-AC4377E7B1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24FF969-D163-31F7-1D24-9627980558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Левушкина И.В.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67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товару, что отличает ее от других, особенности, которые выделяю ее.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D1E81AD-BAC0-E776-868E-8964F77240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3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название номинируемого бренда/компании/проекта.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9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E17BD7D-5E13-1425-49C5-6D1ABC91A8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0768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489</Words>
  <Application>Microsoft Office PowerPoint</Application>
  <PresentationFormat>Широкоэкранный</PresentationFormat>
  <Paragraphs>77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Ксения Суворова</cp:lastModifiedBy>
  <cp:revision>29</cp:revision>
  <dcterms:created xsi:type="dcterms:W3CDTF">2019-07-19T10:10:13Z</dcterms:created>
  <dcterms:modified xsi:type="dcterms:W3CDTF">2022-06-06T13:54:10Z</dcterms:modified>
</cp:coreProperties>
</file>